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54"/>
    <p:restoredTop sz="94660"/>
  </p:normalViewPr>
  <p:slideViewPr>
    <p:cSldViewPr snapToGrid="0">
      <p:cViewPr>
        <p:scale>
          <a:sx n="37" d="100"/>
          <a:sy n="37" d="100"/>
        </p:scale>
        <p:origin x="896" y="-1424"/>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neural_networks_supervised.html" TargetMode="External"/><Relationship Id="rId12" Type="http://schemas.microsoft.com/office/2007/relationships/hdphoto" Target="../media/hdphoto3.wdp"/><Relationship Id="rId2" Type="http://schemas.openxmlformats.org/officeDocument/2006/relationships/image" Target="../media/image1.png"/><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Classifier.html" TargetMode="External"/><Relationship Id="rId11" Type="http://schemas.openxmlformats.org/officeDocument/2006/relationships/image" Target="../media/image3.png"/><Relationship Id="rId5" Type="http://schemas.openxmlformats.org/officeDocument/2006/relationships/hyperlink" Target="https://scikit-learn.org/stable/modules/generated/sklearn.linear_model.LogisticRegression.html" TargetMode="External"/><Relationship Id="rId15" Type="http://schemas.openxmlformats.org/officeDocument/2006/relationships/image" Target="../media/image5.jpe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3126553" y="19432922"/>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558494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 / Future Works</a:t>
            </a:r>
          </a:p>
          <a:p>
            <a:pPr marL="352641" algn="just" defTabSz="3869254">
              <a:lnSpc>
                <a:spcPct val="125000"/>
              </a:lnSpc>
              <a:defRPr/>
            </a:pPr>
            <a:r>
              <a:rPr lang="en-US" sz="2657" dirty="0">
                <a:cs typeface="Times New Roman" pitchFamily="18" charset="0"/>
              </a:rPr>
              <a:t>The biggest limitation regarding this project is its tunneled scope to only using stocks as well as not incorporating the ”time” aspect in dealing with stocks. The ongoing Kaggle competition provided datasets to include options, securities, secondary stock prices, time of trade, etc. Incorporating these add-ons coupled with more enhanced machine learning models (ex: </a:t>
            </a:r>
            <a:r>
              <a:rPr lang="en-US" sz="2657" dirty="0" err="1">
                <a:cs typeface="Times New Roman" pitchFamily="18" charset="0"/>
              </a:rPr>
              <a:t>LightGBM</a:t>
            </a:r>
            <a:r>
              <a:rPr lang="en-US" sz="2657" dirty="0">
                <a:cs typeface="Times New Roman" pitchFamily="18" charset="0"/>
              </a:rPr>
              <a:t>, Gated Recurrent Unit, LSTM, etc.) would yield a more accurate result of predicting Japan’s economy of tomorrow.</a:t>
            </a:r>
          </a:p>
          <a:p>
            <a:pPr marL="352641" algn="just" defTabSz="3869254">
              <a:lnSpc>
                <a:spcPct val="125000"/>
              </a:lnSpc>
              <a:defRPr/>
            </a:pPr>
            <a:endParaRPr lang="en-US" sz="2657" dirty="0">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r>
              <a:rPr lang="en-US" sz="2400" dirty="0">
                <a:hlinkClick r:id="rId4"/>
              </a:rPr>
              <a:t>https://www.kaggle.com/competitions/jpx-tokyo-stock-exchange-prediction/overview</a:t>
            </a:r>
          </a:p>
          <a:p>
            <a:pPr marL="866991" indent="-514350" algn="just" defTabSz="3869254">
              <a:lnSpc>
                <a:spcPct val="125000"/>
              </a:lnSpc>
              <a:buFont typeface="+mj-lt"/>
              <a:buAutoNum type="arabicPeriod"/>
              <a:defRPr/>
            </a:pPr>
            <a:r>
              <a:rPr lang="en-US" sz="2400" dirty="0">
                <a:hlinkClick r:id="rId4"/>
              </a:rPr>
              <a:t>https://xgboost.readthedocs.io/en/stable/python/python_api.html</a:t>
            </a:r>
            <a:endParaRPr lang="en-US" sz="2400" dirty="0">
              <a:hlinkClick r:id="rId5"/>
            </a:endParaRPr>
          </a:p>
          <a:p>
            <a:pPr marL="866991" indent="-514350" algn="just" defTabSz="3869254">
              <a:lnSpc>
                <a:spcPct val="125000"/>
              </a:lnSpc>
              <a:buFont typeface="+mj-lt"/>
              <a:buAutoNum type="arabicPeriod"/>
              <a:defRPr/>
            </a:pPr>
            <a:r>
              <a:rPr lang="en-US" sz="2400" dirty="0">
                <a:hlinkClick r:id="rId5"/>
              </a:rPr>
              <a:t>https://scikit-learn.org/stable/modules/generated/sklearn.linear_model.LogisticRegression.html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https://scikit-learn.org/stable/modules/generated/sklearn.ensemble.RandomForestClassifier.html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https://scikit-learn.org/stable/modules/neural_networks_supervised.html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https://scikit-learn.org/stable/modules/generated/sklearn.ensemble.BaggingClassifier.html</a:t>
            </a:r>
            <a:endParaRPr lang="en-US" sz="2400" dirty="0"/>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Acknowledgement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37703" y="2178594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37703" y="2963106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9212" y="322417"/>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952299" y="16664467"/>
            <a:ext cx="7541321" cy="7827979"/>
          </a:xfrm>
          <a:prstGeom prst="rect">
            <a:avLst/>
          </a:prstGeom>
        </p:spPr>
      </p:pic>
      <p:pic>
        <p:nvPicPr>
          <p:cNvPr id="5" name="Picture 4">
            <a:extLst>
              <a:ext uri="{FF2B5EF4-FFF2-40B4-BE49-F238E27FC236}">
                <a16:creationId xmlns:a16="http://schemas.microsoft.com/office/drawing/2014/main" id="{259A6F27-1899-ABEE-8AA1-D83B472BD7B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502019" y="23787966"/>
            <a:ext cx="10617832" cy="6662690"/>
          </a:xfrm>
          <a:prstGeom prst="rect">
            <a:avLst/>
          </a:prstGeom>
        </p:spPr>
      </p:pic>
      <p:pic>
        <p:nvPicPr>
          <p:cNvPr id="12" name="Picture 11" descr="Table&#10;&#10;Description automatically generated">
            <a:extLst>
              <a:ext uri="{FF2B5EF4-FFF2-40B4-BE49-F238E27FC236}">
                <a16:creationId xmlns:a16="http://schemas.microsoft.com/office/drawing/2014/main" id="{E9C3C131-0794-1EE4-59A4-5B7C133919B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62015" y="10938583"/>
            <a:ext cx="9328432" cy="8226339"/>
          </a:xfrm>
          <a:prstGeom prst="rect">
            <a:avLst/>
          </a:prstGeom>
        </p:spPr>
      </p:pic>
      <p:cxnSp>
        <p:nvCxnSpPr>
          <p:cNvPr id="13" name="Straight Connector 12">
            <a:extLst>
              <a:ext uri="{FF2B5EF4-FFF2-40B4-BE49-F238E27FC236}">
                <a16:creationId xmlns:a16="http://schemas.microsoft.com/office/drawing/2014/main" id="{CFAC3BAA-9380-9E2E-0BC0-862F52421B54}"/>
              </a:ext>
            </a:extLst>
          </p:cNvPr>
          <p:cNvCxnSpPr>
            <a:cxnSpLocks/>
          </p:cNvCxnSpPr>
          <p:nvPr/>
        </p:nvCxnSpPr>
        <p:spPr bwMode="auto">
          <a:xfrm>
            <a:off x="11987019" y="21408695"/>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Rectangle 104">
            <a:extLst>
              <a:ext uri="{FF2B5EF4-FFF2-40B4-BE49-F238E27FC236}">
                <a16:creationId xmlns:a16="http://schemas.microsoft.com/office/drawing/2014/main" id="{A5B3211E-1926-E3AA-93B7-6861C5F054A7}"/>
              </a:ext>
            </a:extLst>
          </p:cNvPr>
          <p:cNvSpPr>
            <a:spLocks noChangeArrowheads="1"/>
          </p:cNvSpPr>
          <p:nvPr/>
        </p:nvSpPr>
        <p:spPr bwMode="auto">
          <a:xfrm>
            <a:off x="13126552" y="30402508"/>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4103</TotalTime>
  <Words>1064</Words>
  <Application>Microsoft Macintosh PowerPoint</Application>
  <PresentationFormat>Custom</PresentationFormat>
  <Paragraphs>112</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271</cp:revision>
  <dcterms:created xsi:type="dcterms:W3CDTF">2005-02-02T16:58:07Z</dcterms:created>
  <dcterms:modified xsi:type="dcterms:W3CDTF">2023-04-25T03:56:22Z</dcterms:modified>
</cp:coreProperties>
</file>

<file path=docProps/thumbnail.jpeg>
</file>